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3" r:id="rId2"/>
    <p:sldId id="265" r:id="rId3"/>
  </p:sldIdLst>
  <p:sldSz cx="9144000" cy="5715000" type="screen16x1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D"/>
    <a:srgbClr val="008731"/>
    <a:srgbClr val="00CC49"/>
    <a:srgbClr val="97BF0D"/>
    <a:srgbClr val="C9D200"/>
    <a:srgbClr val="EFF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953" autoAdjust="0"/>
    <p:restoredTop sz="93566" autoAdjust="0"/>
  </p:normalViewPr>
  <p:slideViewPr>
    <p:cSldViewPr snapToGrid="0">
      <p:cViewPr varScale="1">
        <p:scale>
          <a:sx n="129" d="100"/>
          <a:sy n="129" d="100"/>
        </p:scale>
        <p:origin x="1818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08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F7E862C4-1F55-48FD-BBD4-B5F814CB83D8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A6ACF9E5-CCB5-46B8-B536-0E54EC9C15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67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01D0218F-BE83-430D-85ED-F9EE8552C6D8}" type="datetimeFigureOut">
              <a:rPr lang="de-DE" smtClean="0"/>
              <a:t>06.06.2023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766763"/>
            <a:ext cx="614203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1172264D-F6B1-4799-A527-FE7C7B1207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31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ovitas BKK CD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100655" y="4"/>
            <a:ext cx="6043353" cy="5715001"/>
          </a:xfrm>
          <a:prstGeom prst="rect">
            <a:avLst/>
          </a:prstGeom>
          <a:solidFill>
            <a:srgbClr val="C9D2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026" name="Picture 2" descr="C:\Users\xenotx\Desktop\Gestaltung für Power Point Elemente\Logo_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5" y="5165512"/>
            <a:ext cx="1255740" cy="3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7" y="4"/>
            <a:ext cx="3398400" cy="5715001"/>
          </a:xfrm>
          <a:prstGeom prst="rect">
            <a:avLst/>
          </a:prstGeom>
          <a:solidFill>
            <a:srgbClr val="00482D"/>
          </a:solidFill>
          <a:ln>
            <a:noFill/>
          </a:ln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0399" y="-108000"/>
            <a:ext cx="5818713" cy="59364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47625" cap="rnd">
            <a:gradFill flip="none" rotWithShape="1">
              <a:gsLst>
                <a:gs pos="0">
                  <a:srgbClr val="97BF0D"/>
                </a:gs>
                <a:gs pos="100000">
                  <a:srgbClr val="008731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1029" name="Picture 5" descr="C:\Users\xenotx\Desktop\Gestaltung für Power Point Elemente\Rahmen_unten_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25" y="2690230"/>
            <a:ext cx="2555438" cy="10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 rot="21344706">
            <a:off x="6999288" y="2724492"/>
            <a:ext cx="1970087" cy="932050"/>
          </a:xfrm>
        </p:spPr>
        <p:txBody>
          <a:bodyPr>
            <a:noAutofit/>
          </a:bodyPr>
          <a:lstStyle>
            <a:lvl1pPr marL="0" indent="0">
              <a:spcAft>
                <a:spcPts val="100"/>
              </a:spcAft>
              <a:buNone/>
              <a:defRPr sz="1600" baseline="0"/>
            </a:lvl1pPr>
          </a:lstStyle>
          <a:p>
            <a:pPr algn="ctr"/>
            <a:r>
              <a:rPr lang="de-DE" sz="2000" b="1" baseline="0" dirty="0" smtClean="0">
                <a:solidFill>
                  <a:srgbClr val="004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algn="ctr"/>
            <a:r>
              <a:rPr lang="de-DE" sz="2000" b="1" baseline="0" dirty="0" smtClean="0">
                <a:solidFill>
                  <a:srgbClr val="004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pPr algn="ctr"/>
            <a:r>
              <a:rPr lang="de-DE" sz="2000" b="1" baseline="0" dirty="0" smtClean="0">
                <a:solidFill>
                  <a:srgbClr val="C9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40400" y="2714400"/>
            <a:ext cx="2743200" cy="306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</p:spTree>
    <p:extLst>
      <p:ext uri="{BB962C8B-B14F-4D97-AF65-F5344CB8AC3E}">
        <p14:creationId xmlns:p14="http://schemas.microsoft.com/office/powerpoint/2010/main" val="253329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245" y="578703"/>
            <a:ext cx="7886700" cy="8125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031" name="Picture 7" descr="C:\Users\xenotx\Desktop\Gestaltung für Power Point Elemente\Sprechblase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95" y="1489558"/>
            <a:ext cx="2257134" cy="13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640975" y="1795550"/>
            <a:ext cx="2543694" cy="24093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5831384" y="2568633"/>
            <a:ext cx="1666695" cy="163068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912042" y="1936866"/>
            <a:ext cx="1317558" cy="118645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3" y="2797970"/>
            <a:ext cx="2872971" cy="212732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Hier den Text eintragen..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221072" y="83346"/>
            <a:ext cx="2585720" cy="17991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7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>
          <a:xfrm rot="21413002">
            <a:off x="826627" y="1665963"/>
            <a:ext cx="1904573" cy="68043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482D"/>
                </a:solidFill>
              </a:defRPr>
            </a:lvl1pPr>
          </a:lstStyle>
          <a:p>
            <a:pPr lvl="0"/>
            <a:r>
              <a:rPr lang="de-DE" dirty="0" smtClean="0"/>
              <a:t>Diagramm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1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245" y="578703"/>
            <a:ext cx="7886700" cy="8125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81396" y="1662545"/>
            <a:ext cx="3034146" cy="2816633"/>
          </a:xfrm>
          <a:prstGeom prst="ellipse">
            <a:avLst/>
          </a:prstGeom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6249" y="2582218"/>
            <a:ext cx="1988052" cy="1833229"/>
          </a:xfrm>
          <a:prstGeom prst="ellipse">
            <a:avLst/>
          </a:prstGeom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567852" y="1964064"/>
            <a:ext cx="1571598" cy="1333823"/>
          </a:xfrm>
          <a:prstGeom prst="ellipse">
            <a:avLst/>
          </a:prstGeom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276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19899" y="580089"/>
            <a:ext cx="3049734" cy="59093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HIER KOMMT DIE HEADLINE HIN</a:t>
            </a:r>
            <a:endParaRPr lang="de-DE" dirty="0"/>
          </a:p>
        </p:txBody>
      </p:sp>
      <p:sp>
        <p:nvSpPr>
          <p:cNvPr id="4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90204" y="689956"/>
            <a:ext cx="4488872" cy="4131426"/>
          </a:xfrm>
          <a:prstGeom prst="ellipse">
            <a:avLst/>
          </a:prstGeom>
          <a:ln w="47625" cap="rnd">
            <a:gradFill flip="none" rotWithShape="1">
              <a:gsLst>
                <a:gs pos="0">
                  <a:srgbClr val="008731"/>
                </a:gs>
                <a:gs pos="100000">
                  <a:srgbClr val="97BF0D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5436531" y="1438100"/>
            <a:ext cx="3059083" cy="32918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841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245" y="578703"/>
            <a:ext cx="7886700" cy="8125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1"/>
          </p:nvPr>
        </p:nvSpPr>
        <p:spPr>
          <a:xfrm>
            <a:off x="606431" y="1647254"/>
            <a:ext cx="7872557" cy="35398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05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824" y="682602"/>
            <a:ext cx="3698127" cy="59093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HIER KOMMT DIE HEADLINE HIN</a:t>
            </a:r>
            <a:endParaRPr lang="de-DE" dirty="0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598494" y="675185"/>
            <a:ext cx="3956887" cy="43124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4788131" y="1517069"/>
            <a:ext cx="3707476" cy="347056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25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 + Sprachbl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867" y="4392869"/>
            <a:ext cx="7886700" cy="8125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Diagrammplatzhalter 4"/>
          <p:cNvSpPr>
            <a:spLocks noGrp="1"/>
          </p:cNvSpPr>
          <p:nvPr>
            <p:ph type="chart" sz="quarter" idx="13"/>
          </p:nvPr>
        </p:nvSpPr>
        <p:spPr>
          <a:xfrm>
            <a:off x="6037589" y="1623483"/>
            <a:ext cx="2167079" cy="1715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Diagrammplatzhalter 4"/>
          <p:cNvSpPr>
            <a:spLocks noGrp="1"/>
          </p:cNvSpPr>
          <p:nvPr>
            <p:ph type="chart" sz="quarter" idx="14"/>
          </p:nvPr>
        </p:nvSpPr>
        <p:spPr>
          <a:xfrm>
            <a:off x="3322099" y="1618865"/>
            <a:ext cx="2167079" cy="1715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2" name="Diagrammplatzhalter 4"/>
          <p:cNvSpPr>
            <a:spLocks noGrp="1"/>
          </p:cNvSpPr>
          <p:nvPr>
            <p:ph type="chart" sz="quarter" idx="15"/>
          </p:nvPr>
        </p:nvSpPr>
        <p:spPr>
          <a:xfrm>
            <a:off x="603831" y="1618865"/>
            <a:ext cx="2167079" cy="1715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13" name="Picture 7" descr="C:\Users\xenotx\Desktop\Gestaltung für Power Point Elemente\Sprechblase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32">
            <a:off x="2140201" y="588703"/>
            <a:ext cx="1849414" cy="11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17"/>
          <p:cNvSpPr>
            <a:spLocks noGrp="1"/>
          </p:cNvSpPr>
          <p:nvPr>
            <p:ph type="body" sz="quarter" idx="16" hasCustomPrompt="1"/>
          </p:nvPr>
        </p:nvSpPr>
        <p:spPr>
          <a:xfrm rot="21413002">
            <a:off x="2360383" y="764143"/>
            <a:ext cx="1446212" cy="51717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 smtClean="0"/>
              <a:t>Diagramm 2</a:t>
            </a:r>
            <a:endParaRPr lang="de-DE" dirty="0"/>
          </a:p>
        </p:txBody>
      </p:sp>
      <p:pic>
        <p:nvPicPr>
          <p:cNvPr id="19" name="Picture 7" descr="C:\Users\xenotx\Desktop\Gestaltung für Power Point Elemente\Sprechblase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79262">
            <a:off x="6763699" y="3304127"/>
            <a:ext cx="1910755" cy="11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platzhalter 17"/>
          <p:cNvSpPr>
            <a:spLocks noGrp="1"/>
          </p:cNvSpPr>
          <p:nvPr>
            <p:ph type="body" sz="quarter" idx="17" hasCustomPrompt="1"/>
          </p:nvPr>
        </p:nvSpPr>
        <p:spPr>
          <a:xfrm rot="21467105">
            <a:off x="6906628" y="3699727"/>
            <a:ext cx="1536982" cy="5696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 smtClean="0"/>
              <a:t>Diagramm 3</a:t>
            </a:r>
            <a:endParaRPr lang="de-DE" dirty="0"/>
          </a:p>
        </p:txBody>
      </p:sp>
      <p:pic>
        <p:nvPicPr>
          <p:cNvPr id="1027" name="Picture 3" descr="C:\Users\xenotx\Desktop\Gestaltung für Power Point Elemente\Sprechblase_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32290">
            <a:off x="713690" y="3359278"/>
            <a:ext cx="1668805" cy="9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platzhalter 17"/>
          <p:cNvSpPr>
            <a:spLocks noGrp="1"/>
          </p:cNvSpPr>
          <p:nvPr>
            <p:ph type="body" sz="quarter" idx="18" hasCustomPrompt="1"/>
          </p:nvPr>
        </p:nvSpPr>
        <p:spPr>
          <a:xfrm rot="21136490">
            <a:off x="779623" y="3661762"/>
            <a:ext cx="1479718" cy="496556"/>
          </a:xfrm>
          <a:effectLst/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 smtClean="0"/>
              <a:t>Diagramm 1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98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245" y="578703"/>
            <a:ext cx="7886700" cy="8125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221072" y="83346"/>
            <a:ext cx="2585720" cy="17991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7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  <p:pic>
        <p:nvPicPr>
          <p:cNvPr id="16" name="Picture 5" descr="C:\Users\xenotx\Desktop\Gestaltung für Power Point Elemente\Rahmen_unten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99" y="2022339"/>
            <a:ext cx="5320144" cy="22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platzhalter 3"/>
          <p:cNvSpPr>
            <a:spLocks noGrp="1"/>
          </p:cNvSpPr>
          <p:nvPr>
            <p:ph type="body" sz="quarter" idx="13"/>
          </p:nvPr>
        </p:nvSpPr>
        <p:spPr>
          <a:xfrm rot="21344706">
            <a:off x="2747996" y="2255851"/>
            <a:ext cx="3392022" cy="1821637"/>
          </a:xfrm>
        </p:spPr>
        <p:txBody>
          <a:bodyPr>
            <a:noAutofit/>
          </a:bodyPr>
          <a:lstStyle>
            <a:lvl1pPr marL="0" indent="0">
              <a:spcAft>
                <a:spcPts val="100"/>
              </a:spcAft>
              <a:buNone/>
              <a:defRPr sz="2400" baseline="0"/>
            </a:lvl1pPr>
          </a:lstStyle>
          <a:p>
            <a:pPr algn="ctr"/>
            <a:endParaRPr lang="de-DE" sz="2000" b="1" baseline="0" dirty="0" smtClean="0">
              <a:solidFill>
                <a:srgbClr val="0048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b="1" baseline="0" dirty="0" smtClean="0">
                <a:solidFill>
                  <a:srgbClr val="004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</a:t>
            </a:r>
          </a:p>
          <a:p>
            <a:pPr algn="ctr"/>
            <a:r>
              <a:rPr lang="de-DE" sz="2000" b="1" baseline="0" dirty="0" smtClean="0">
                <a:solidFill>
                  <a:srgbClr val="004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IHRE</a:t>
            </a:r>
          </a:p>
          <a:p>
            <a:pPr algn="ctr"/>
            <a:r>
              <a:rPr lang="de-DE" sz="2000" b="1" baseline="0" dirty="0" smtClean="0">
                <a:solidFill>
                  <a:srgbClr val="C9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70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ovitas BKK CD 2019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100653" y="4"/>
            <a:ext cx="6043353" cy="5715001"/>
          </a:xfrm>
          <a:prstGeom prst="rect">
            <a:avLst/>
          </a:prstGeom>
          <a:solidFill>
            <a:srgbClr val="C9D2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6" y="4"/>
            <a:ext cx="3399900" cy="5715001"/>
          </a:xfrm>
          <a:prstGeom prst="rect">
            <a:avLst/>
          </a:prstGeom>
          <a:solidFill>
            <a:srgbClr val="00482D"/>
          </a:solidFill>
          <a:ln>
            <a:noFill/>
          </a:ln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Ellipse 7"/>
          <p:cNvSpPr/>
          <p:nvPr userDrawn="1"/>
        </p:nvSpPr>
        <p:spPr bwMode="auto">
          <a:xfrm>
            <a:off x="1471361" y="1108364"/>
            <a:ext cx="3416531" cy="22998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de-DE" sz="4400" b="1" dirty="0">
              <a:solidFill>
                <a:srgbClr val="008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 userDrawn="1"/>
        </p:nvSpPr>
        <p:spPr bwMode="auto">
          <a:xfrm>
            <a:off x="590205" y="-108066"/>
            <a:ext cx="5817600" cy="5935287"/>
          </a:xfrm>
          <a:prstGeom prst="ellipse">
            <a:avLst/>
          </a:prstGeom>
          <a:solidFill>
            <a:schemeClr val="bg1"/>
          </a:solidFill>
          <a:ln w="38100" cap="rnd" cmpd="sng">
            <a:gradFill flip="none" rotWithShape="1">
              <a:gsLst>
                <a:gs pos="100000">
                  <a:srgbClr val="008731"/>
                </a:gs>
                <a:gs pos="0">
                  <a:srgbClr val="97BF0D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>
            <a:softEdge rad="0"/>
          </a:effectLst>
          <a:scene3d>
            <a:camera prst="orthographicFront"/>
            <a:lightRig rig="threePt" dir="t"/>
          </a:scene3d>
          <a:sp3d prstMaterial="matte"/>
          <a:extLst/>
        </p:spPr>
        <p:txBody>
          <a:bodyPr wrap="none" rtlCol="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de-DE" sz="4400" b="1" dirty="0">
              <a:solidFill>
                <a:srgbClr val="008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 rot="21434311">
            <a:off x="1509388" y="1544101"/>
            <a:ext cx="4048125" cy="1676136"/>
          </a:xfrm>
        </p:spPr>
        <p:txBody>
          <a:bodyPr>
            <a:normAutofit/>
          </a:bodyPr>
          <a:lstStyle>
            <a:lvl1pPr marL="0" indent="0">
              <a:buNone/>
              <a:defRPr sz="3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PROJEKT 2019</a:t>
            </a:r>
            <a:endParaRPr lang="de-DE" dirty="0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59643" y="3503961"/>
            <a:ext cx="1766451" cy="172258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47625" cap="rnd">
            <a:gradFill flip="none" rotWithShape="1">
              <a:gsLst>
                <a:gs pos="0">
                  <a:srgbClr val="008731"/>
                </a:gs>
                <a:gs pos="100000">
                  <a:schemeClr val="bg1"/>
                </a:gs>
              </a:gsLst>
              <a:lin ang="0" scaled="1"/>
              <a:tileRect/>
            </a:gradFill>
            <a:round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9" name="Picture 2" descr="C:\Users\xenotx\Desktop\Gestaltung für Power Point Elemente\Logo_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5" y="5165512"/>
            <a:ext cx="1255740" cy="3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6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40400" y="2714400"/>
            <a:ext cx="2743200" cy="306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</p:spTree>
    <p:extLst>
      <p:ext uri="{BB962C8B-B14F-4D97-AF65-F5344CB8AC3E}">
        <p14:creationId xmlns:p14="http://schemas.microsoft.com/office/powerpoint/2010/main" val="163151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ovitas BKK CD 2019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100653" y="4"/>
            <a:ext cx="6043353" cy="5715001"/>
          </a:xfrm>
          <a:prstGeom prst="rect">
            <a:avLst/>
          </a:prstGeom>
          <a:solidFill>
            <a:srgbClr val="C9D2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6" y="4"/>
            <a:ext cx="3399900" cy="5715001"/>
          </a:xfrm>
          <a:prstGeom prst="rect">
            <a:avLst/>
          </a:prstGeom>
          <a:solidFill>
            <a:srgbClr val="00482D"/>
          </a:solidFill>
          <a:ln>
            <a:noFill/>
          </a:ln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Ellipse 7"/>
          <p:cNvSpPr/>
          <p:nvPr userDrawn="1"/>
        </p:nvSpPr>
        <p:spPr bwMode="auto">
          <a:xfrm>
            <a:off x="1471361" y="1108364"/>
            <a:ext cx="3416531" cy="22998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de-DE" sz="4400" b="1" dirty="0">
              <a:solidFill>
                <a:srgbClr val="008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 userDrawn="1"/>
        </p:nvSpPr>
        <p:spPr bwMode="auto">
          <a:xfrm>
            <a:off x="590205" y="-108066"/>
            <a:ext cx="5817600" cy="5935287"/>
          </a:xfrm>
          <a:prstGeom prst="ellipse">
            <a:avLst/>
          </a:prstGeom>
          <a:solidFill>
            <a:schemeClr val="bg1"/>
          </a:solidFill>
          <a:ln w="38100" cap="rnd" cmpd="sng">
            <a:gradFill flip="none" rotWithShape="1">
              <a:gsLst>
                <a:gs pos="100000">
                  <a:srgbClr val="008731"/>
                </a:gs>
                <a:gs pos="0">
                  <a:srgbClr val="97BF0D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round/>
            <a:headEnd/>
            <a:tailEnd/>
          </a:ln>
          <a:effectLst>
            <a:softEdge rad="0"/>
          </a:effectLst>
          <a:scene3d>
            <a:camera prst="orthographicFront"/>
            <a:lightRig rig="threePt" dir="t"/>
          </a:scene3d>
          <a:sp3d prstMaterial="matte"/>
          <a:extLst/>
        </p:spPr>
        <p:txBody>
          <a:bodyPr wrap="none" rtlCol="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de-DE" sz="4400" b="1" dirty="0">
              <a:solidFill>
                <a:srgbClr val="008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 rot="21434311">
            <a:off x="1509388" y="1544101"/>
            <a:ext cx="4048125" cy="1676136"/>
          </a:xfrm>
        </p:spPr>
        <p:txBody>
          <a:bodyPr>
            <a:normAutofit/>
          </a:bodyPr>
          <a:lstStyle>
            <a:lvl1pPr marL="0" indent="0">
              <a:buNone/>
              <a:defRPr sz="3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PROJEKT 2019</a:t>
            </a:r>
            <a:endParaRPr lang="de-DE" dirty="0"/>
          </a:p>
        </p:txBody>
      </p:sp>
      <p:pic>
        <p:nvPicPr>
          <p:cNvPr id="9" name="Picture 2" descr="C:\Users\xenotx\Desktop\Gestaltung für Power Point Elemente\Logo_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5" y="5165512"/>
            <a:ext cx="1255740" cy="3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platzhalter 6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40400" y="2714400"/>
            <a:ext cx="2743200" cy="306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pic>
        <p:nvPicPr>
          <p:cNvPr id="10" name="Picture 5" descr="C:\Users\xenotx\Desktop\Gestaltung für Power Point Elemente\Rahmen_unten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81" y="3729321"/>
            <a:ext cx="2555438" cy="10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platzhalter 3"/>
          <p:cNvSpPr>
            <a:spLocks noGrp="1"/>
          </p:cNvSpPr>
          <p:nvPr>
            <p:ph type="body" sz="quarter" idx="13" hasCustomPrompt="1"/>
          </p:nvPr>
        </p:nvSpPr>
        <p:spPr>
          <a:xfrm rot="21344706">
            <a:off x="6707592" y="3763583"/>
            <a:ext cx="1970087" cy="932050"/>
          </a:xfrm>
        </p:spPr>
        <p:txBody>
          <a:bodyPr>
            <a:noAutofit/>
          </a:bodyPr>
          <a:lstStyle>
            <a:lvl1pPr marL="0" indent="0">
              <a:spcAft>
                <a:spcPts val="100"/>
              </a:spcAft>
              <a:buNone/>
              <a:defRPr sz="1600" baseline="0"/>
            </a:lvl1pPr>
          </a:lstStyle>
          <a:p>
            <a:pPr algn="ctr"/>
            <a:r>
              <a:rPr lang="de-DE" sz="2000" b="1" baseline="0" dirty="0" smtClean="0">
                <a:solidFill>
                  <a:srgbClr val="004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algn="ctr"/>
            <a:r>
              <a:rPr lang="de-DE" sz="2000" b="1" baseline="0" dirty="0" smtClean="0">
                <a:solidFill>
                  <a:srgbClr val="0048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GESUNDHEIT</a:t>
            </a:r>
          </a:p>
          <a:p>
            <a:pPr algn="ctr"/>
            <a:r>
              <a:rPr lang="de-DE" sz="2000" b="1" baseline="0" dirty="0" smtClean="0">
                <a:solidFill>
                  <a:srgbClr val="C9D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24174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Novitas BKK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100655" y="4"/>
            <a:ext cx="6043353" cy="5715001"/>
          </a:xfrm>
          <a:prstGeom prst="rect">
            <a:avLst/>
          </a:prstGeom>
          <a:solidFill>
            <a:srgbClr val="C9D200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7" y="4"/>
            <a:ext cx="3398400" cy="5715001"/>
          </a:xfrm>
          <a:prstGeom prst="rect">
            <a:avLst/>
          </a:prstGeom>
          <a:solidFill>
            <a:srgbClr val="00482D"/>
          </a:solidFill>
          <a:ln>
            <a:noFill/>
          </a:ln>
          <a:ex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5" name="Picture 2" descr="C:\Users\xenotx\Desktop\Gestaltung für Power Point Elemente\Logo_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5" y="5165512"/>
            <a:ext cx="1255740" cy="3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-1040400" y="2714400"/>
            <a:ext cx="2743200" cy="306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</p:spTree>
    <p:extLst>
      <p:ext uri="{BB962C8B-B14F-4D97-AF65-F5344CB8AC3E}">
        <p14:creationId xmlns:p14="http://schemas.microsoft.com/office/powerpoint/2010/main" val="1629491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245" y="570390"/>
            <a:ext cx="7886700" cy="8125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dirty="0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dirty="0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75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HIER KOMMT DIE HEADLINE HIN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590551" y="1288649"/>
            <a:ext cx="7888432" cy="3677709"/>
          </a:xfrm>
        </p:spPr>
        <p:txBody>
          <a:bodyPr/>
          <a:lstStyle>
            <a:lvl1pPr marL="342900" indent="-342900">
              <a:buClr>
                <a:srgbClr val="008731"/>
              </a:buClr>
              <a:buFont typeface="+mj-lt"/>
              <a:buAutoNum type="arabicPeriod"/>
              <a:defRPr b="0" baseline="0"/>
            </a:lvl1pPr>
            <a:lvl2pPr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</a:lstStyle>
          <a:p>
            <a:pPr lvl="0"/>
            <a:r>
              <a:rPr lang="de-DE" dirty="0" smtClean="0"/>
              <a:t>ERSTER PUNKT</a:t>
            </a:r>
          </a:p>
          <a:p>
            <a:pPr lvl="0"/>
            <a:r>
              <a:rPr lang="de-DE" dirty="0" smtClean="0"/>
              <a:t>ZWEITER PUNKT</a:t>
            </a:r>
          </a:p>
          <a:p>
            <a:pPr lvl="0"/>
            <a:r>
              <a:rPr lang="de-DE" dirty="0" smtClean="0"/>
              <a:t>DRITTER PUNKT</a:t>
            </a:r>
          </a:p>
          <a:p>
            <a:pPr lvl="0"/>
            <a:r>
              <a:rPr lang="de-DE" dirty="0" smtClean="0"/>
              <a:t>VIERTER PUNKT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54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Mit Häk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HIER KOMMT DIE HEADLINE HIN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590551" y="1288649"/>
            <a:ext cx="7888432" cy="3677709"/>
          </a:xfrm>
        </p:spPr>
        <p:txBody>
          <a:bodyPr/>
          <a:lstStyle>
            <a:lvl1pPr marL="342900" indent="-342900">
              <a:buClr>
                <a:srgbClr val="008731"/>
              </a:buClr>
              <a:buFont typeface="Wingdings" panose="05000000000000000000" pitchFamily="2" charset="2"/>
              <a:buChar char="ü"/>
              <a:defRPr b="0" baseline="0"/>
            </a:lvl1pPr>
            <a:lvl2pPr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</a:lstStyle>
          <a:p>
            <a:pPr lvl="0"/>
            <a:r>
              <a:rPr lang="de-DE" dirty="0" smtClean="0"/>
              <a:t>ERSTER PUNKT</a:t>
            </a:r>
          </a:p>
          <a:p>
            <a:pPr lvl="0"/>
            <a:r>
              <a:rPr lang="de-DE" dirty="0" smtClean="0"/>
              <a:t>ZWEITER PUNKT</a:t>
            </a:r>
          </a:p>
          <a:p>
            <a:pPr lvl="0"/>
            <a:r>
              <a:rPr lang="de-DE" dirty="0" smtClean="0"/>
              <a:t>DRITTER PUNKT</a:t>
            </a:r>
          </a:p>
          <a:p>
            <a:pPr lvl="0"/>
            <a:r>
              <a:rPr lang="de-DE" dirty="0" smtClean="0"/>
              <a:t>VIERTER PUNKT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38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- Mit Spiegelstr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1245" y="578703"/>
            <a:ext cx="7886700" cy="4524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HIER KOMMT DIE HEADLINE HIN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590551" y="1288649"/>
            <a:ext cx="7888432" cy="3677709"/>
          </a:xfrm>
        </p:spPr>
        <p:txBody>
          <a:bodyPr/>
          <a:lstStyle>
            <a:lvl1pPr marL="342900" indent="-342900">
              <a:buClr>
                <a:srgbClr val="008731"/>
              </a:buClr>
              <a:buFont typeface="Symbol" panose="05050102010706020507" pitchFamily="18" charset="2"/>
              <a:buChar char="-"/>
              <a:defRPr b="0" baseline="0"/>
            </a:lvl1pPr>
            <a:lvl2pPr>
              <a:defRPr/>
            </a:lvl2pPr>
            <a:lvl3pPr marL="288000" indent="0">
              <a:buNone/>
              <a:defRPr/>
            </a:lvl3pPr>
            <a:lvl4pPr marL="432000" indent="0">
              <a:buNone/>
              <a:defRPr/>
            </a:lvl4pPr>
          </a:lstStyle>
          <a:p>
            <a:pPr lvl="0"/>
            <a:r>
              <a:rPr lang="de-DE" dirty="0" smtClean="0"/>
              <a:t>ERSTER PUNKT</a:t>
            </a:r>
          </a:p>
          <a:p>
            <a:pPr lvl="0"/>
            <a:r>
              <a:rPr lang="de-DE" dirty="0" smtClean="0"/>
              <a:t>ZWEITER PUNKT</a:t>
            </a:r>
          </a:p>
          <a:p>
            <a:pPr lvl="0"/>
            <a:r>
              <a:rPr lang="de-DE" dirty="0" smtClean="0"/>
              <a:t>DRITTER PUNKT</a:t>
            </a:r>
          </a:p>
          <a:p>
            <a:pPr lvl="0"/>
            <a:r>
              <a:rPr lang="de-DE" dirty="0" smtClean="0"/>
              <a:t>VIERTER PUNKT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21072" y="83346"/>
            <a:ext cx="2585720" cy="17991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 sz="1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de-DE" sz="1000" spc="100" dirty="0" smtClean="0">
                <a:solidFill>
                  <a:schemeClr val="bg1"/>
                </a:solidFill>
              </a:rPr>
              <a:t>DAS NEUE CORPORATE DESIGN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379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5340932"/>
            <a:ext cx="9144000" cy="374072"/>
          </a:xfrm>
          <a:prstGeom prst="rect">
            <a:avLst/>
          </a:prstGeom>
          <a:solidFill>
            <a:srgbClr val="C9D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1245" y="578703"/>
            <a:ext cx="7886700" cy="4524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/>
            <a:r>
              <a:rPr lang="de-DE" dirty="0" smtClean="0"/>
              <a:t>HIER KOMMT DIE HEADLINE HIN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245" y="1287038"/>
            <a:ext cx="7886700" cy="27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ERSTER PUNKT</a:t>
            </a:r>
          </a:p>
          <a:p>
            <a:pPr lvl="0"/>
            <a:r>
              <a:rPr lang="de-DE" dirty="0" smtClean="0"/>
              <a:t>ZWEITER PUNKT</a:t>
            </a:r>
          </a:p>
          <a:p>
            <a:pPr lvl="0"/>
            <a:r>
              <a:rPr lang="de-DE" dirty="0" smtClean="0"/>
              <a:t>DRITTER PUNKT</a:t>
            </a:r>
          </a:p>
          <a:p>
            <a:pPr lvl="0"/>
            <a:r>
              <a:rPr lang="de-DE" dirty="0" smtClean="0"/>
              <a:t>VIERTER PUNKT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332509"/>
          </a:xfrm>
          <a:prstGeom prst="rect">
            <a:avLst/>
          </a:prstGeom>
          <a:solidFill>
            <a:srgbClr val="00482D"/>
          </a:solidFill>
          <a:ln>
            <a:noFill/>
          </a:ln>
          <a:ex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2" descr="C:\Users\xenotx\Desktop\Gestaltung für Power Point Elemente\Logo_01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97" y="5425185"/>
            <a:ext cx="615122" cy="2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2" y="5446638"/>
            <a:ext cx="756456" cy="179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‹Nr.›</a:t>
            </a:fld>
            <a:r>
              <a:rPr lang="de-DE" smtClean="0"/>
              <a:t> -</a:t>
            </a:r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174568" y="5411585"/>
            <a:ext cx="831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651747E-B04A-4C26-A2AD-8C25CEA3EE90}" type="datetime1">
              <a:rPr lang="de-DE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06.06.2023</a:t>
            </a:fld>
            <a:endParaRPr lang="de-D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87" r:id="rId3"/>
    <p:sldLayoutId id="2147483686" r:id="rId4"/>
    <p:sldLayoutId id="2147483681" r:id="rId5"/>
    <p:sldLayoutId id="2147483685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  <p:sldLayoutId id="2147483684" r:id="rId15"/>
    <p:sldLayoutId id="2147483688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1" kern="1200" cap="all" baseline="0" dirty="0">
          <a:solidFill>
            <a:srgbClr val="00873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+mj-lt"/>
        <a:buAutoNum type="arabicPeriod"/>
        <a:defRPr sz="18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 bwMode="auto">
          <a:xfrm>
            <a:off x="590400" y="-104991"/>
            <a:ext cx="5817600" cy="5936400"/>
          </a:xfrm>
          <a:prstGeom prst="ellipse">
            <a:avLst/>
          </a:prstGeom>
          <a:solidFill>
            <a:schemeClr val="bg1"/>
          </a:solidFill>
          <a:ln w="47625">
            <a:gradFill flip="none" rotWithShape="1">
              <a:gsLst>
                <a:gs pos="0">
                  <a:srgbClr val="C9D200"/>
                </a:gs>
                <a:gs pos="100000">
                  <a:srgbClr val="008731"/>
                </a:gs>
              </a:gsLst>
              <a:lin ang="0" scaled="1"/>
              <a:tileRect/>
            </a:gradFill>
          </a:ln>
          <a:extLst/>
        </p:spPr>
        <p:txBody>
          <a:bodyPr wrap="none" rtlCol="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de-DE" sz="4400" b="1" dirty="0">
              <a:solidFill>
                <a:srgbClr val="008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platzhalter 2"/>
          <p:cNvSpPr txBox="1">
            <a:spLocks/>
          </p:cNvSpPr>
          <p:nvPr/>
        </p:nvSpPr>
        <p:spPr>
          <a:xfrm rot="21229978">
            <a:off x="1181342" y="1961484"/>
            <a:ext cx="4602172" cy="1803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dirty="0" smtClean="0">
                <a:solidFill>
                  <a:srgbClr val="00482D"/>
                </a:solidFill>
              </a:rPr>
              <a:t>Zahlen Daten Fakten</a:t>
            </a:r>
          </a:p>
          <a:p>
            <a:pPr algn="ctr"/>
            <a:endParaRPr lang="de-DE" sz="2400" dirty="0" smtClean="0">
              <a:solidFill>
                <a:srgbClr val="00482D"/>
              </a:solidFill>
            </a:endParaRPr>
          </a:p>
          <a:p>
            <a:pPr algn="ctr"/>
            <a:r>
              <a:rPr lang="de-DE" sz="2400" dirty="0" smtClean="0">
                <a:solidFill>
                  <a:srgbClr val="00482D"/>
                </a:solidFill>
              </a:rPr>
              <a:t>Finanzdaten der Novitas BKK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 rot="16200000">
            <a:off x="-1041940" y="2714944"/>
            <a:ext cx="2741412" cy="304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000" cap="all" dirty="0" smtClean="0">
              <a:solidFill>
                <a:schemeClr val="bg1"/>
              </a:solidFill>
            </a:endParaRPr>
          </a:p>
        </p:txBody>
      </p:sp>
      <p:pic>
        <p:nvPicPr>
          <p:cNvPr id="8" name="Picture 5" descr="C:\Users\xenotx\Desktop\Gestaltung für Power Point Elemente\Rahmen_unten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28" y="3347323"/>
            <a:ext cx="2779890" cy="13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>
          <a:xfrm rot="21274958">
            <a:off x="6143050" y="3724564"/>
            <a:ext cx="1904821" cy="564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None/>
              <a:defRPr sz="18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44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smtClean="0">
                <a:solidFill>
                  <a:srgbClr val="00482D"/>
                </a:solidFill>
              </a:rPr>
              <a:t>1. Quartal 2023 </a:t>
            </a:r>
            <a:endParaRPr lang="de-DE" sz="1600" dirty="0">
              <a:solidFill>
                <a:srgbClr val="00482D"/>
              </a:solidFill>
            </a:endParaRPr>
          </a:p>
          <a:p>
            <a:pPr algn="ctr"/>
            <a:endParaRPr lang="de-DE" sz="2000" dirty="0" smtClean="0">
              <a:solidFill>
                <a:srgbClr val="C9D2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4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/>
          <p:cNvSpPr>
            <a:spLocks noGrp="1"/>
          </p:cNvSpPr>
          <p:nvPr>
            <p:ph type="body" sz="quarter" idx="12"/>
          </p:nvPr>
        </p:nvSpPr>
        <p:spPr>
          <a:xfrm>
            <a:off x="3244381" y="90781"/>
            <a:ext cx="2585720" cy="179917"/>
          </a:xfrm>
        </p:spPr>
        <p:txBody>
          <a:bodyPr/>
          <a:lstStyle/>
          <a:p>
            <a:r>
              <a:rPr lang="de-DE" sz="1000" dirty="0" smtClean="0"/>
              <a:t>1. Quartal 2023</a:t>
            </a:r>
          </a:p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- </a:t>
            </a:r>
            <a:fld id="{C47FFA14-88D8-41EE-ACD3-50A54D4FF418}" type="slidenum">
              <a:rPr lang="de-DE" smtClean="0"/>
              <a:pPr/>
              <a:t>2</a:t>
            </a:fld>
            <a:r>
              <a:rPr lang="de-DE" smtClean="0"/>
              <a:t> -</a:t>
            </a:r>
            <a:endParaRPr lang="de-DE" dirty="0"/>
          </a:p>
        </p:txBody>
      </p:sp>
      <p:graphicFrame>
        <p:nvGraphicFramePr>
          <p:cNvPr id="21" name="Inhaltsplatzhalter 2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62240171"/>
              </p:ext>
            </p:extLst>
          </p:nvPr>
        </p:nvGraphicFramePr>
        <p:xfrm>
          <a:off x="1711658" y="1009650"/>
          <a:ext cx="5651167" cy="37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923">
                  <a:extLst>
                    <a:ext uri="{9D8B030D-6E8A-4147-A177-3AD203B41FA5}">
                      <a16:colId xmlns:a16="http://schemas.microsoft.com/office/drawing/2014/main" val="1833123882"/>
                    </a:ext>
                  </a:extLst>
                </a:gridCol>
                <a:gridCol w="1521244">
                  <a:extLst>
                    <a:ext uri="{9D8B030D-6E8A-4147-A177-3AD203B41FA5}">
                      <a16:colId xmlns:a16="http://schemas.microsoft.com/office/drawing/2014/main" val="1876642246"/>
                    </a:ext>
                  </a:extLst>
                </a:gridCol>
              </a:tblGrid>
              <a:tr h="61964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Mitglieder</a:t>
                      </a:r>
                    </a:p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Versicherte</a:t>
                      </a:r>
                    </a:p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9D2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312.403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397.762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9D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64463"/>
                  </a:ext>
                </a:extLst>
              </a:tr>
              <a:tr h="216652"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 Euro</a:t>
                      </a:r>
                      <a:endParaRPr lang="de-DE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46790"/>
                  </a:ext>
                </a:extLst>
              </a:tr>
              <a:tr h="21665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Liquidität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168.162 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74520"/>
                  </a:ext>
                </a:extLst>
              </a:tr>
              <a:tr h="24198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Einnahmen </a:t>
                      </a:r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442.170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210081"/>
                  </a:ext>
                </a:extLst>
              </a:tr>
              <a:tr h="23210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berücksichtigungsfähige Leistungsausgaben gesamt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414.988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13915"/>
                  </a:ext>
                </a:extLst>
              </a:tr>
              <a:tr h="20794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Krankenhaus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143.836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153413"/>
                  </a:ext>
                </a:extLst>
              </a:tr>
              <a:tr h="23210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Arzneimittel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71.389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9481"/>
                  </a:ext>
                </a:extLst>
              </a:tr>
              <a:tr h="20503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Ärzte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67.032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668642"/>
                  </a:ext>
                </a:extLst>
              </a:tr>
              <a:tr h="23210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Krankengeld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24.846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16905"/>
                  </a:ext>
                </a:extLst>
              </a:tr>
              <a:tr h="23210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Zahnbehandlung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18.442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29591"/>
                  </a:ext>
                </a:extLst>
              </a:tr>
              <a:tr h="23210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Heil- und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Hilfsmittel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33.502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00686"/>
                  </a:ext>
                </a:extLst>
              </a:tr>
              <a:tr h="23847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Sonstige Leistungsausgaben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55.941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739955"/>
                  </a:ext>
                </a:extLst>
              </a:tr>
              <a:tr h="20833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weitere Ausgaben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23.531</a:t>
                      </a:r>
                      <a:endParaRPr lang="de-DE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01882"/>
                  </a:ext>
                </a:extLst>
              </a:tr>
              <a:tr h="21200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Ausgaben </a:t>
                      </a:r>
                      <a:r>
                        <a:rPr lang="de-DE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438.518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805364"/>
                  </a:ext>
                </a:extLst>
              </a:tr>
              <a:tr h="23210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Vermögen </a:t>
                      </a:r>
                      <a:r>
                        <a:rPr lang="de-DE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81.093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48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90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6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itas BKK CD 2019 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a:spPr>
      <a:bodyPr wrap="none"/>
      <a:lstStyle>
        <a:defPPr eaLnBrk="1" hangingPunct="1">
          <a:lnSpc>
            <a:spcPct val="80000"/>
          </a:lnSpc>
          <a:spcBef>
            <a:spcPct val="20000"/>
          </a:spcBef>
          <a:defRPr sz="4400" b="1" dirty="0">
            <a:solidFill>
              <a:srgbClr val="00873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äsentation3" id="{CBF6F004-1CE1-46D6-A924-C530A06E9ACC}" vid="{F7116976-DE5F-4196-84BD-12D20FD69CD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</Words>
  <Application>Microsoft Office PowerPoint</Application>
  <PresentationFormat>Bildschirmpräsentation (16:10)</PresentationFormat>
  <Paragraphs>38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Wingdings</vt:lpstr>
      <vt:lpstr>Novitas BKK CD 2019 Vorlage</vt:lpstr>
      <vt:lpstr>PowerPoint-Präsentation</vt:lpstr>
      <vt:lpstr>PowerPoint-Präsentation</vt:lpstr>
    </vt:vector>
  </TitlesOfParts>
  <Company>Novitas BKK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Mikolajczak, Anita</dc:creator>
  <cp:lastModifiedBy>Frenzel, Marcus [Novitas BKK]</cp:lastModifiedBy>
  <cp:revision>193</cp:revision>
  <cp:lastPrinted>2023-03-03T08:10:21Z</cp:lastPrinted>
  <dcterms:created xsi:type="dcterms:W3CDTF">2014-09-09T09:55:13Z</dcterms:created>
  <dcterms:modified xsi:type="dcterms:W3CDTF">2023-06-06T07:22:25Z</dcterms:modified>
</cp:coreProperties>
</file>